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D0210-95AD-44EE-AE44-0E25941497D3}" v="22" dt="2025-04-07T15:36:03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48" d="100"/>
          <a:sy n="48" d="100"/>
        </p:scale>
        <p:origin x="54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n Srinivas" userId="50bc88b793b3768e" providerId="LiveId" clId="{E5FD0210-95AD-44EE-AE44-0E25941497D3}"/>
    <pc:docChg chg="undo custSel addSld modSld">
      <pc:chgData name="Krishnan Srinivas" userId="50bc88b793b3768e" providerId="LiveId" clId="{E5FD0210-95AD-44EE-AE44-0E25941497D3}" dt="2025-04-07T15:48:27.986" v="2211" actId="113"/>
      <pc:docMkLst>
        <pc:docMk/>
      </pc:docMkLst>
      <pc:sldChg chg="addSp delSp modSp new mod">
        <pc:chgData name="Krishnan Srinivas" userId="50bc88b793b3768e" providerId="LiveId" clId="{E5FD0210-95AD-44EE-AE44-0E25941497D3}" dt="2025-04-07T12:54:00.246" v="1518" actId="20577"/>
        <pc:sldMkLst>
          <pc:docMk/>
          <pc:sldMk cId="933837574" sldId="258"/>
        </pc:sldMkLst>
        <pc:spChg chg="del">
          <ac:chgData name="Krishnan Srinivas" userId="50bc88b793b3768e" providerId="LiveId" clId="{E5FD0210-95AD-44EE-AE44-0E25941497D3}" dt="2025-04-07T11:49:28.203" v="1415" actId="478"/>
          <ac:spMkLst>
            <pc:docMk/>
            <pc:sldMk cId="933837574" sldId="258"/>
            <ac:spMk id="2" creationId="{F2303C63-EA32-FD66-1EF0-B77090EA2026}"/>
          </ac:spMkLst>
        </pc:spChg>
        <pc:spChg chg="del">
          <ac:chgData name="Krishnan Srinivas" userId="50bc88b793b3768e" providerId="LiveId" clId="{E5FD0210-95AD-44EE-AE44-0E25941497D3}" dt="2025-04-06T10:48:59.287" v="17" actId="22"/>
          <ac:spMkLst>
            <pc:docMk/>
            <pc:sldMk cId="933837574" sldId="258"/>
            <ac:spMk id="3" creationId="{DBF79831-AA79-B08A-3F8F-653F410D32F4}"/>
          </ac:spMkLst>
        </pc:spChg>
        <pc:spChg chg="add del mod">
          <ac:chgData name="Krishnan Srinivas" userId="50bc88b793b3768e" providerId="LiveId" clId="{E5FD0210-95AD-44EE-AE44-0E25941497D3}" dt="2025-04-07T11:13:45.636" v="650" actId="478"/>
          <ac:spMkLst>
            <pc:docMk/>
            <pc:sldMk cId="933837574" sldId="258"/>
            <ac:spMk id="47" creationId="{EC4A8636-FB26-DCAB-1CFE-BFD808B102BD}"/>
          </ac:spMkLst>
        </pc:spChg>
        <pc:spChg chg="add mod">
          <ac:chgData name="Krishnan Srinivas" userId="50bc88b793b3768e" providerId="LiveId" clId="{E5FD0210-95AD-44EE-AE44-0E25941497D3}" dt="2025-04-07T12:54:00.246" v="1518" actId="20577"/>
          <ac:spMkLst>
            <pc:docMk/>
            <pc:sldMk cId="933837574" sldId="258"/>
            <ac:spMk id="49" creationId="{3F407498-0D22-49B6-1619-5767092634FF}"/>
          </ac:spMkLst>
        </pc:spChg>
        <pc:picChg chg="add mod">
          <ac:chgData name="Krishnan Srinivas" userId="50bc88b793b3768e" providerId="LiveId" clId="{E5FD0210-95AD-44EE-AE44-0E25941497D3}" dt="2025-04-07T12:02:58.723" v="1447" actId="14100"/>
          <ac:picMkLst>
            <pc:docMk/>
            <pc:sldMk cId="933837574" sldId="258"/>
            <ac:picMk id="5" creationId="{27577FDD-13FA-0D5A-4202-16497247EB23}"/>
          </ac:picMkLst>
        </pc:picChg>
        <pc:picChg chg="add mod">
          <ac:chgData name="Krishnan Srinivas" userId="50bc88b793b3768e" providerId="LiveId" clId="{E5FD0210-95AD-44EE-AE44-0E25941497D3}" dt="2025-04-07T12:17:07.812" v="1457" actId="1076"/>
          <ac:picMkLst>
            <pc:docMk/>
            <pc:sldMk cId="933837574" sldId="258"/>
            <ac:picMk id="7" creationId="{F5960673-01CD-FA43-5F57-773BE15738FC}"/>
          </ac:picMkLst>
        </pc:picChg>
        <pc:picChg chg="add mod">
          <ac:chgData name="Krishnan Srinivas" userId="50bc88b793b3768e" providerId="LiveId" clId="{E5FD0210-95AD-44EE-AE44-0E25941497D3}" dt="2025-04-07T12:22:28.807" v="1494" actId="1076"/>
          <ac:picMkLst>
            <pc:docMk/>
            <pc:sldMk cId="933837574" sldId="258"/>
            <ac:picMk id="9" creationId="{5E922646-23B6-FED7-86AF-B2CEEFDD5284}"/>
          </ac:picMkLst>
        </pc:picChg>
        <pc:picChg chg="add mod ord">
          <ac:chgData name="Krishnan Srinivas" userId="50bc88b793b3768e" providerId="LiveId" clId="{E5FD0210-95AD-44EE-AE44-0E25941497D3}" dt="2025-04-07T12:20:10.590" v="1474" actId="1076"/>
          <ac:picMkLst>
            <pc:docMk/>
            <pc:sldMk cId="933837574" sldId="258"/>
            <ac:picMk id="11" creationId="{8F299E87-A950-46A1-0963-4A02A5331210}"/>
          </ac:picMkLst>
        </pc:picChg>
        <pc:picChg chg="add mod">
          <ac:chgData name="Krishnan Srinivas" userId="50bc88b793b3768e" providerId="LiveId" clId="{E5FD0210-95AD-44EE-AE44-0E25941497D3}" dt="2025-04-07T12:19:34.842" v="1468" actId="14100"/>
          <ac:picMkLst>
            <pc:docMk/>
            <pc:sldMk cId="933837574" sldId="258"/>
            <ac:picMk id="13" creationId="{983F5D0D-B344-8806-9E3A-4B9A0578AE0D}"/>
          </ac:picMkLst>
        </pc:picChg>
        <pc:picChg chg="add mod">
          <ac:chgData name="Krishnan Srinivas" userId="50bc88b793b3768e" providerId="LiveId" clId="{E5FD0210-95AD-44EE-AE44-0E25941497D3}" dt="2025-04-07T12:19:38.489" v="1469" actId="1076"/>
          <ac:picMkLst>
            <pc:docMk/>
            <pc:sldMk cId="933837574" sldId="258"/>
            <ac:picMk id="14" creationId="{75BF0EC3-6316-F3AD-7386-8CEDD538EFD2}"/>
          </ac:picMkLst>
        </pc:picChg>
        <pc:picChg chg="add mod">
          <ac:chgData name="Krishnan Srinivas" userId="50bc88b793b3768e" providerId="LiveId" clId="{E5FD0210-95AD-44EE-AE44-0E25941497D3}" dt="2025-04-07T12:22:21.700" v="1493" actId="1076"/>
          <ac:picMkLst>
            <pc:docMk/>
            <pc:sldMk cId="933837574" sldId="258"/>
            <ac:picMk id="16" creationId="{1C7B524B-E312-CDC0-F8FD-D721FF290338}"/>
          </ac:picMkLst>
        </pc:picChg>
        <pc:picChg chg="add mod">
          <ac:chgData name="Krishnan Srinivas" userId="50bc88b793b3768e" providerId="LiveId" clId="{E5FD0210-95AD-44EE-AE44-0E25941497D3}" dt="2025-04-07T12:21:32.671" v="1486" actId="1076"/>
          <ac:picMkLst>
            <pc:docMk/>
            <pc:sldMk cId="933837574" sldId="258"/>
            <ac:picMk id="17" creationId="{8143ED52-A48B-446B-DF0A-82A9B17FB88E}"/>
          </ac:picMkLst>
        </pc:picChg>
        <pc:picChg chg="add mod">
          <ac:chgData name="Krishnan Srinivas" userId="50bc88b793b3768e" providerId="LiveId" clId="{E5FD0210-95AD-44EE-AE44-0E25941497D3}" dt="2025-04-07T12:20:03.870" v="1473" actId="1076"/>
          <ac:picMkLst>
            <pc:docMk/>
            <pc:sldMk cId="933837574" sldId="258"/>
            <ac:picMk id="18" creationId="{B0C09C5F-AFB3-8B29-7AD4-B371533A05D1}"/>
          </ac:picMkLst>
        </pc:picChg>
        <pc:picChg chg="add mod">
          <ac:chgData name="Krishnan Srinivas" userId="50bc88b793b3768e" providerId="LiveId" clId="{E5FD0210-95AD-44EE-AE44-0E25941497D3}" dt="2025-04-07T12:17:17.038" v="1458" actId="1076"/>
          <ac:picMkLst>
            <pc:docMk/>
            <pc:sldMk cId="933837574" sldId="258"/>
            <ac:picMk id="19" creationId="{7C5A155F-832A-744A-6688-D390FDEEE978}"/>
          </ac:picMkLst>
        </pc:picChg>
        <pc:picChg chg="add mod">
          <ac:chgData name="Krishnan Srinivas" userId="50bc88b793b3768e" providerId="LiveId" clId="{E5FD0210-95AD-44EE-AE44-0E25941497D3}" dt="2025-04-07T07:40:43.031" v="169" actId="1076"/>
          <ac:picMkLst>
            <pc:docMk/>
            <pc:sldMk cId="933837574" sldId="258"/>
            <ac:picMk id="20" creationId="{EE762923-1290-B6A4-F4D0-D156D1442DA7}"/>
          </ac:picMkLst>
        </pc:picChg>
        <pc:picChg chg="add mod">
          <ac:chgData name="Krishnan Srinivas" userId="50bc88b793b3768e" providerId="LiveId" clId="{E5FD0210-95AD-44EE-AE44-0E25941497D3}" dt="2025-04-07T12:19:30.343" v="1467" actId="1076"/>
          <ac:picMkLst>
            <pc:docMk/>
            <pc:sldMk cId="933837574" sldId="258"/>
            <ac:picMk id="21" creationId="{F6934B1D-2C5A-3BCF-866D-10EB31DEF31F}"/>
          </ac:picMkLst>
        </pc:picChg>
        <pc:picChg chg="add mod">
          <ac:chgData name="Krishnan Srinivas" userId="50bc88b793b3768e" providerId="LiveId" clId="{E5FD0210-95AD-44EE-AE44-0E25941497D3}" dt="2025-04-07T12:03:12.612" v="1449" actId="14100"/>
          <ac:picMkLst>
            <pc:docMk/>
            <pc:sldMk cId="933837574" sldId="258"/>
            <ac:picMk id="23" creationId="{D7CEBD2A-40E9-284D-3F47-A8FEC153CBFC}"/>
          </ac:picMkLst>
        </pc:picChg>
        <pc:picChg chg="add mod">
          <ac:chgData name="Krishnan Srinivas" userId="50bc88b793b3768e" providerId="LiveId" clId="{E5FD0210-95AD-44EE-AE44-0E25941497D3}" dt="2025-04-07T12:03:23.114" v="1452" actId="1076"/>
          <ac:picMkLst>
            <pc:docMk/>
            <pc:sldMk cId="933837574" sldId="258"/>
            <ac:picMk id="24" creationId="{764B4383-DAAC-1A3A-4528-CCB0A605613A}"/>
          </ac:picMkLst>
        </pc:picChg>
        <pc:picChg chg="add mod">
          <ac:chgData name="Krishnan Srinivas" userId="50bc88b793b3768e" providerId="LiveId" clId="{E5FD0210-95AD-44EE-AE44-0E25941497D3}" dt="2025-04-07T12:19:43.932" v="1470" actId="14100"/>
          <ac:picMkLst>
            <pc:docMk/>
            <pc:sldMk cId="933837574" sldId="258"/>
            <ac:picMk id="26" creationId="{E3EE9A8A-FA1F-02DF-ED09-6407FFBBAD12}"/>
          </ac:picMkLst>
        </pc:picChg>
        <pc:picChg chg="add mod">
          <ac:chgData name="Krishnan Srinivas" userId="50bc88b793b3768e" providerId="LiveId" clId="{E5FD0210-95AD-44EE-AE44-0E25941497D3}" dt="2025-04-07T12:19:46.931" v="1471" actId="1076"/>
          <ac:picMkLst>
            <pc:docMk/>
            <pc:sldMk cId="933837574" sldId="258"/>
            <ac:picMk id="27" creationId="{62520D0E-C024-F483-BFF9-FB64FFB92892}"/>
          </ac:picMkLst>
        </pc:picChg>
        <pc:cxnChg chg="add mod">
          <ac:chgData name="Krishnan Srinivas" userId="50bc88b793b3768e" providerId="LiveId" clId="{E5FD0210-95AD-44EE-AE44-0E25941497D3}" dt="2025-04-07T12:03:03.619" v="1448" actId="1076"/>
          <ac:cxnSpMkLst>
            <pc:docMk/>
            <pc:sldMk cId="933837574" sldId="258"/>
            <ac:cxnSpMk id="29" creationId="{5646A6FD-2BF7-7A91-34DC-C41F8227B5C5}"/>
          </ac:cxnSpMkLst>
        </pc:cxnChg>
        <pc:cxnChg chg="add mod">
          <ac:chgData name="Krishnan Srinivas" userId="50bc88b793b3768e" providerId="LiveId" clId="{E5FD0210-95AD-44EE-AE44-0E25941497D3}" dt="2025-04-07T12:22:17.386" v="1492" actId="1076"/>
          <ac:cxnSpMkLst>
            <pc:docMk/>
            <pc:sldMk cId="933837574" sldId="258"/>
            <ac:cxnSpMk id="30" creationId="{C46FA5C7-43F7-D79C-D9B0-B02724D8D3FF}"/>
          </ac:cxnSpMkLst>
        </pc:cxnChg>
        <pc:cxnChg chg="add mod">
          <ac:chgData name="Krishnan Srinivas" userId="50bc88b793b3768e" providerId="LiveId" clId="{E5FD0210-95AD-44EE-AE44-0E25941497D3}" dt="2025-04-07T11:40:35.961" v="1401" actId="1076"/>
          <ac:cxnSpMkLst>
            <pc:docMk/>
            <pc:sldMk cId="933837574" sldId="258"/>
            <ac:cxnSpMk id="32" creationId="{71E7790F-87D2-E7EB-5FE4-AF763FECE596}"/>
          </ac:cxnSpMkLst>
        </pc:cxnChg>
        <pc:cxnChg chg="add mod">
          <ac:chgData name="Krishnan Srinivas" userId="50bc88b793b3768e" providerId="LiveId" clId="{E5FD0210-95AD-44EE-AE44-0E25941497D3}" dt="2025-04-07T11:50:59.690" v="1430" actId="1076"/>
          <ac:cxnSpMkLst>
            <pc:docMk/>
            <pc:sldMk cId="933837574" sldId="258"/>
            <ac:cxnSpMk id="34" creationId="{14FFF8DF-2DF5-2514-7B3A-7FB3711DC4F4}"/>
          </ac:cxnSpMkLst>
        </pc:cxnChg>
        <pc:cxnChg chg="add mod">
          <ac:chgData name="Krishnan Srinivas" userId="50bc88b793b3768e" providerId="LiveId" clId="{E5FD0210-95AD-44EE-AE44-0E25941497D3}" dt="2025-04-07T12:19:05.189" v="1461" actId="1076"/>
          <ac:cxnSpMkLst>
            <pc:docMk/>
            <pc:sldMk cId="933837574" sldId="258"/>
            <ac:cxnSpMk id="36" creationId="{8CFC3B4D-B0B8-174F-DAF4-B6BD9CF85069}"/>
          </ac:cxnSpMkLst>
        </pc:cxnChg>
        <pc:cxnChg chg="add mod">
          <ac:chgData name="Krishnan Srinivas" userId="50bc88b793b3768e" providerId="LiveId" clId="{E5FD0210-95AD-44EE-AE44-0E25941497D3}" dt="2025-04-07T07:41:02.700" v="176" actId="1076"/>
          <ac:cxnSpMkLst>
            <pc:docMk/>
            <pc:sldMk cId="933837574" sldId="258"/>
            <ac:cxnSpMk id="38" creationId="{E84424C5-72E2-0C79-0196-15B87A546F03}"/>
          </ac:cxnSpMkLst>
        </pc:cxnChg>
        <pc:cxnChg chg="add mod">
          <ac:chgData name="Krishnan Srinivas" userId="50bc88b793b3768e" providerId="LiveId" clId="{E5FD0210-95AD-44EE-AE44-0E25941497D3}" dt="2025-04-07T12:03:17.908" v="1451" actId="14100"/>
          <ac:cxnSpMkLst>
            <pc:docMk/>
            <pc:sldMk cId="933837574" sldId="258"/>
            <ac:cxnSpMk id="40" creationId="{5D7CC617-579A-9696-B950-88669739CF0C}"/>
          </ac:cxnSpMkLst>
        </pc:cxnChg>
        <pc:cxnChg chg="add mod">
          <ac:chgData name="Krishnan Srinivas" userId="50bc88b793b3768e" providerId="LiveId" clId="{E5FD0210-95AD-44EE-AE44-0E25941497D3}" dt="2025-04-07T11:32:52.660" v="1390" actId="1076"/>
          <ac:cxnSpMkLst>
            <pc:docMk/>
            <pc:sldMk cId="933837574" sldId="258"/>
            <ac:cxnSpMk id="41" creationId="{C4F43FCA-E361-EC2D-1D8C-1210BC285150}"/>
          </ac:cxnSpMkLst>
        </pc:cxnChg>
      </pc:sldChg>
      <pc:sldChg chg="addSp delSp modSp new mod setBg">
        <pc:chgData name="Krishnan Srinivas" userId="50bc88b793b3768e" providerId="LiveId" clId="{E5FD0210-95AD-44EE-AE44-0E25941497D3}" dt="2025-04-07T15:48:27.986" v="2211" actId="113"/>
        <pc:sldMkLst>
          <pc:docMk/>
          <pc:sldMk cId="2541579179" sldId="259"/>
        </pc:sldMkLst>
        <pc:spChg chg="del">
          <ac:chgData name="Krishnan Srinivas" userId="50bc88b793b3768e" providerId="LiveId" clId="{E5FD0210-95AD-44EE-AE44-0E25941497D3}" dt="2025-04-07T13:21:42.476" v="1519" actId="478"/>
          <ac:spMkLst>
            <pc:docMk/>
            <pc:sldMk cId="2541579179" sldId="259"/>
            <ac:spMk id="2" creationId="{0FDEF2D5-71F9-1C39-C424-88BB344F8DE6}"/>
          </ac:spMkLst>
        </pc:spChg>
        <pc:spChg chg="del">
          <ac:chgData name="Krishnan Srinivas" userId="50bc88b793b3768e" providerId="LiveId" clId="{E5FD0210-95AD-44EE-AE44-0E25941497D3}" dt="2025-04-07T13:21:44.719" v="1520" actId="478"/>
          <ac:spMkLst>
            <pc:docMk/>
            <pc:sldMk cId="2541579179" sldId="259"/>
            <ac:spMk id="3" creationId="{054CE3AD-BFFB-C7BE-90B5-89A4DDD196C6}"/>
          </ac:spMkLst>
        </pc:spChg>
        <pc:spChg chg="add del">
          <ac:chgData name="Krishnan Srinivas" userId="50bc88b793b3768e" providerId="LiveId" clId="{E5FD0210-95AD-44EE-AE44-0E25941497D3}" dt="2025-04-07T13:21:58.507" v="1527" actId="26606"/>
          <ac:spMkLst>
            <pc:docMk/>
            <pc:sldMk cId="2541579179" sldId="259"/>
            <ac:spMk id="10" creationId="{86FF76B9-219D-4469-AF87-0236D29032F1}"/>
          </ac:spMkLst>
        </pc:spChg>
        <pc:spChg chg="add del">
          <ac:chgData name="Krishnan Srinivas" userId="50bc88b793b3768e" providerId="LiveId" clId="{E5FD0210-95AD-44EE-AE44-0E25941497D3}" dt="2025-04-07T13:21:58.507" v="1527" actId="26606"/>
          <ac:spMkLst>
            <pc:docMk/>
            <pc:sldMk cId="2541579179" sldId="259"/>
            <ac:spMk id="16" creationId="{2E80C965-DB6D-4F81-9E9E-B027384D0BD6}"/>
          </ac:spMkLst>
        </pc:spChg>
        <pc:spChg chg="add mod">
          <ac:chgData name="Krishnan Srinivas" userId="50bc88b793b3768e" providerId="LiveId" clId="{E5FD0210-95AD-44EE-AE44-0E25941497D3}" dt="2025-04-07T15:37:54.781" v="1961" actId="1076"/>
          <ac:spMkLst>
            <pc:docMk/>
            <pc:sldMk cId="2541579179" sldId="259"/>
            <ac:spMk id="17" creationId="{C00D0742-80A5-40A3-46EB-5C272F14331B}"/>
          </ac:spMkLst>
        </pc:spChg>
        <pc:spChg chg="add del">
          <ac:chgData name="Krishnan Srinivas" userId="50bc88b793b3768e" providerId="LiveId" clId="{E5FD0210-95AD-44EE-AE44-0E25941497D3}" dt="2025-04-07T13:21:58.507" v="1527" actId="26606"/>
          <ac:spMkLst>
            <pc:docMk/>
            <pc:sldMk cId="2541579179" sldId="259"/>
            <ac:spMk id="18" creationId="{633C5E46-DAC5-4661-9C87-22B08E2A512F}"/>
          </ac:spMkLst>
        </pc:spChg>
        <pc:spChg chg="add mod">
          <ac:chgData name="Krishnan Srinivas" userId="50bc88b793b3768e" providerId="LiveId" clId="{E5FD0210-95AD-44EE-AE44-0E25941497D3}" dt="2025-04-07T15:48:27.986" v="2211" actId="113"/>
          <ac:spMkLst>
            <pc:docMk/>
            <pc:sldMk cId="2541579179" sldId="259"/>
            <ac:spMk id="19" creationId="{BD498B40-955A-DB7C-8D5C-CB784339F6AC}"/>
          </ac:spMkLst>
        </pc:spChg>
        <pc:grpChg chg="add del">
          <ac:chgData name="Krishnan Srinivas" userId="50bc88b793b3768e" providerId="LiveId" clId="{E5FD0210-95AD-44EE-AE44-0E25941497D3}" dt="2025-04-07T13:21:58.507" v="1527" actId="26606"/>
          <ac:grpSpMkLst>
            <pc:docMk/>
            <pc:sldMk cId="2541579179" sldId="259"/>
            <ac:grpSpMk id="12" creationId="{DB88BD78-87E1-424D-B479-C37D8E41B12E}"/>
          </ac:grpSpMkLst>
        </pc:grpChg>
        <pc:picChg chg="add mod">
          <ac:chgData name="Krishnan Srinivas" userId="50bc88b793b3768e" providerId="LiveId" clId="{E5FD0210-95AD-44EE-AE44-0E25941497D3}" dt="2025-04-07T14:31:01.077" v="1591" actId="14100"/>
          <ac:picMkLst>
            <pc:docMk/>
            <pc:sldMk cId="2541579179" sldId="259"/>
            <ac:picMk id="5" creationId="{AD048FBE-21E8-9D2D-75C0-84498292D31E}"/>
          </ac:picMkLst>
        </pc:picChg>
        <pc:picChg chg="add mod">
          <ac:chgData name="Krishnan Srinivas" userId="50bc88b793b3768e" providerId="LiveId" clId="{E5FD0210-95AD-44EE-AE44-0E25941497D3}" dt="2025-04-07T14:33:55.281" v="1596" actId="14100"/>
          <ac:picMkLst>
            <pc:docMk/>
            <pc:sldMk cId="2541579179" sldId="259"/>
            <ac:picMk id="7" creationId="{CABD0079-7113-B7B5-879C-CE3A6850D29A}"/>
          </ac:picMkLst>
        </pc:picChg>
        <pc:picChg chg="add mod">
          <ac:chgData name="Krishnan Srinivas" userId="50bc88b793b3768e" providerId="LiveId" clId="{E5FD0210-95AD-44EE-AE44-0E25941497D3}" dt="2025-04-07T15:45:08.555" v="2085" actId="1076"/>
          <ac:picMkLst>
            <pc:docMk/>
            <pc:sldMk cId="2541579179" sldId="259"/>
            <ac:picMk id="9" creationId="{0871A473-C129-4FED-9080-E120C6E03BB3}"/>
          </ac:picMkLst>
        </pc:picChg>
        <pc:picChg chg="add mod">
          <ac:chgData name="Krishnan Srinivas" userId="50bc88b793b3768e" providerId="LiveId" clId="{E5FD0210-95AD-44EE-AE44-0E25941497D3}" dt="2025-04-07T14:30:44.082" v="1587" actId="14100"/>
          <ac:picMkLst>
            <pc:docMk/>
            <pc:sldMk cId="2541579179" sldId="259"/>
            <ac:picMk id="15" creationId="{32C08BB5-171E-77EE-BD16-0F51569B45AB}"/>
          </ac:picMkLst>
        </pc:picChg>
        <pc:picChg chg="add mod">
          <ac:chgData name="Krishnan Srinivas" userId="50bc88b793b3768e" providerId="LiveId" clId="{E5FD0210-95AD-44EE-AE44-0E25941497D3}" dt="2025-04-07T15:36:09.822" v="1953" actId="1076"/>
          <ac:picMkLst>
            <pc:docMk/>
            <pc:sldMk cId="2541579179" sldId="259"/>
            <ac:picMk id="20" creationId="{DEA3D2D6-0CCA-11D2-2985-0CC069623E26}"/>
          </ac:picMkLst>
        </pc:picChg>
        <pc:picChg chg="add del">
          <ac:chgData name="Krishnan Srinivas" userId="50bc88b793b3768e" providerId="LiveId" clId="{E5FD0210-95AD-44EE-AE44-0E25941497D3}" dt="2025-04-06T10:44:28.818" v="11" actId="478"/>
          <ac:picMkLst>
            <pc:docMk/>
            <pc:sldMk cId="2541579179" sldId="259"/>
            <ac:picMk id="1026" creationId="{14C65127-7E30-D5F8-33D0-136868F428A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9B6B-D21B-4E13-6E34-06D280429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7E5FB-3A3B-ADC1-B5CB-21B4A4F1B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9BB3F-ACF9-31B2-4F1E-0631B151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93A19-905C-0032-2F84-FC115D14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D6E5E-33D7-EC59-7891-C6896699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104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C346-FC37-CC1A-AC9F-F0429F92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01C2D-B428-07E2-AEF7-2BE5EA5E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24234-228A-263D-8425-9C8F1F20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017D9-BD19-0671-A64E-5D937CEA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E6358-6612-1426-1314-123B4DA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87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8B679F-60E7-1D5D-C86D-198023CC8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6F0CA7-ECF5-BD9F-36C9-3FF8D4909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AE837-E0DD-62E3-4116-5D9E0DB58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65DB-F33B-27AD-EAF1-CD53437D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4A00F-91B7-835C-CFF8-05E4A897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05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6A82-65CD-B4B7-488B-9F1AEE72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B9354-25F6-E2BB-B400-1663B0459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769A0-56BD-4E4C-035F-6284E22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A6F33-A059-BD23-8A8A-CB102E097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A25B5-88A2-8D1C-F096-71632595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691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3EE8-AFE8-FF96-4270-73D96EE2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A0B81-3609-E433-3BD0-E9654F47E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E2511-B21A-0FAD-490F-FD1C0E6A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A93EF-BFD4-6483-FB76-F90D736C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7D5E-F2C7-4EC1-1377-D72C4ADE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285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1913-264A-2B8C-438D-8B5C28B5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A023-BEB9-9F9F-B4D4-F02B6888B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C968A-5608-1FDE-6CA0-8EC2648E7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8FA28-E252-C9B7-593D-BA1D6688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9D50B-BB1B-8ABD-F053-D55012C8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E6385-B8C6-C986-07A9-EF262DE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86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D949-129A-CD65-6997-8A50C4E1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B119B-DF72-DDF6-76CF-2469A65FA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CABEC-D9AC-7225-0297-E26801160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DC13F-60EE-B8B1-DB86-39AEB1A39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E2DF8-0BF8-F179-6E62-41F3C0D63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050123-9D4C-71B8-3DB7-6C1675D16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8C4FB-C131-6E02-2914-2F278C66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8F8E3-F4A5-FDEE-4C5E-25BD78CB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34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4AD5-D6F9-5542-DA99-FEEC0FE5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2A002-2437-C281-9C21-7574DA92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55C04-6FD3-8A4B-F8C0-3F822E51D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960D3-1ADC-8D97-198C-35C25735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26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30F95-561A-2D80-0183-0CC675E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653E1-A45B-AE6D-62E9-444BC59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ED67B-E0A3-AC02-0568-003372FF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080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E5E3-6507-B0E8-33C4-E901C138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42B71-DD13-5E15-0BD1-12650E56D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5AC3F-4519-3EC0-ECC5-2A7A86F7D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A6C7E-EC3F-F3D7-7C82-E85BA42B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5630F-1A8E-504C-F9F4-5AA4F0F53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50416-7289-7B92-DCA7-55966B7F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14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57B2-A4A6-42DE-7BEE-B07E7FD8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4A8618-950D-652D-F717-D562A5094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A57E6-5DA3-0130-9E1F-B6EAE266F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6FFAB-F1C0-EE13-F3B0-CF686BC23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40D17-E106-56B2-F549-33D67859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41CC7-FB39-2B6A-FCC5-9589D18B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66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0F4D9-654C-4045-BEB9-DC210225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1D9F1-1B51-7CBD-61AD-9AB5E1866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3AC6F-1C09-6E64-5314-1CC2A7140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E6EFF3-4030-413F-972D-5C10708DD349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F7720-4727-AA78-871D-E0578B7A2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68A4D-FE88-D106-583B-AD07875C0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9A3109-DEC8-436E-8810-7291C511D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575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12.tmp"/><Relationship Id="rId18" Type="http://schemas.openxmlformats.org/officeDocument/2006/relationships/image" Target="../media/image17.tmp"/><Relationship Id="rId3" Type="http://schemas.openxmlformats.org/officeDocument/2006/relationships/image" Target="../media/image2.tmp"/><Relationship Id="rId7" Type="http://schemas.openxmlformats.org/officeDocument/2006/relationships/image" Target="../media/image6.tmp"/><Relationship Id="rId12" Type="http://schemas.openxmlformats.org/officeDocument/2006/relationships/image" Target="../media/image11.tmp"/><Relationship Id="rId17" Type="http://schemas.openxmlformats.org/officeDocument/2006/relationships/image" Target="../media/image16.tmp"/><Relationship Id="rId2" Type="http://schemas.openxmlformats.org/officeDocument/2006/relationships/image" Target="../media/image1.tmp"/><Relationship Id="rId16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11" Type="http://schemas.openxmlformats.org/officeDocument/2006/relationships/image" Target="../media/image10.tmp"/><Relationship Id="rId5" Type="http://schemas.openxmlformats.org/officeDocument/2006/relationships/image" Target="../media/image4.tmp"/><Relationship Id="rId15" Type="http://schemas.openxmlformats.org/officeDocument/2006/relationships/image" Target="../media/image14.tmp"/><Relationship Id="rId10" Type="http://schemas.openxmlformats.org/officeDocument/2006/relationships/image" Target="../media/image9.tmp"/><Relationship Id="rId19" Type="http://schemas.openxmlformats.org/officeDocument/2006/relationships/image" Target="../media/image18.tmp"/><Relationship Id="rId4" Type="http://schemas.openxmlformats.org/officeDocument/2006/relationships/image" Target="../media/image3.tmp"/><Relationship Id="rId9" Type="http://schemas.openxmlformats.org/officeDocument/2006/relationships/image" Target="../media/image8.tmp"/><Relationship Id="rId14" Type="http://schemas.openxmlformats.org/officeDocument/2006/relationships/image" Target="../media/image13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1.tm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4.tmp"/><Relationship Id="rId17" Type="http://schemas.openxmlformats.org/officeDocument/2006/relationships/image" Target="../media/image17.tmp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3.tmp"/><Relationship Id="rId5" Type="http://schemas.openxmlformats.org/officeDocument/2006/relationships/image" Target="../media/image22.png"/><Relationship Id="rId15" Type="http://schemas.openxmlformats.org/officeDocument/2006/relationships/image" Target="../media/image18.tmp"/><Relationship Id="rId10" Type="http://schemas.openxmlformats.org/officeDocument/2006/relationships/image" Target="../media/image12.tmp"/><Relationship Id="rId4" Type="http://schemas.openxmlformats.org/officeDocument/2006/relationships/image" Target="../media/image21.png"/><Relationship Id="rId9" Type="http://schemas.openxmlformats.org/officeDocument/2006/relationships/image" Target="../media/image15.tmp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m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C19F-2AC6-A029-D02C-D505F181B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Key Insights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5DB7E-1544-F97A-53FD-838FD3206A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89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2B7705EE-CFAC-E774-0938-52907315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03338" cy="2006506"/>
          </a:xfrm>
        </p:spPr>
      </p:pic>
      <p:pic>
        <p:nvPicPr>
          <p:cNvPr id="7" name="Picture 6" descr="A graph of stock analysis&#10;&#10;AI-generated content may be incorrect.">
            <a:extLst>
              <a:ext uri="{FF2B5EF4-FFF2-40B4-BE49-F238E27FC236}">
                <a16:creationId xmlns:a16="http://schemas.microsoft.com/office/drawing/2014/main" id="{56A515A4-B42C-1019-A2F2-697181D8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"/>
          <a:stretch/>
        </p:blipFill>
        <p:spPr>
          <a:xfrm>
            <a:off x="60357" y="2144076"/>
            <a:ext cx="4342981" cy="2006505"/>
          </a:xfrm>
          <a:prstGeom prst="rect">
            <a:avLst/>
          </a:prstGeom>
        </p:spPr>
      </p:pic>
      <p:pic>
        <p:nvPicPr>
          <p:cNvPr id="9" name="Picture 8" descr="A graph showing the stock market&#10;&#10;AI-generated content may be incorrect.">
            <a:extLst>
              <a:ext uri="{FF2B5EF4-FFF2-40B4-BE49-F238E27FC236}">
                <a16:creationId xmlns:a16="http://schemas.microsoft.com/office/drawing/2014/main" id="{59CA4B04-2533-5B4B-233F-287A2B4AC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82762"/>
            <a:ext cx="4342982" cy="2088881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44F3E15A-090C-7957-8C6A-1791337C5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33" y="25914"/>
            <a:ext cx="3904089" cy="1954678"/>
          </a:xfrm>
          <a:prstGeom prst="rect">
            <a:avLst/>
          </a:prstGeom>
        </p:spPr>
      </p:pic>
      <p:pic>
        <p:nvPicPr>
          <p:cNvPr id="15" name="Picture 14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11DE2B24-A25A-A193-6128-459BA65D6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39" y="2148463"/>
            <a:ext cx="3969383" cy="2161413"/>
          </a:xfrm>
          <a:prstGeom prst="rect">
            <a:avLst/>
          </a:prstGeom>
        </p:spPr>
      </p:pic>
      <p:pic>
        <p:nvPicPr>
          <p:cNvPr id="19" name="Picture 18" descr="A graph showing the price of a stock market&#10;&#10;AI-generated content may be incorrect.">
            <a:extLst>
              <a:ext uri="{FF2B5EF4-FFF2-40B4-BE49-F238E27FC236}">
                <a16:creationId xmlns:a16="http://schemas.microsoft.com/office/drawing/2014/main" id="{6B4FC7B2-0559-D357-CC48-77A13F2AB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83" y="4373112"/>
            <a:ext cx="4029739" cy="1998531"/>
          </a:xfrm>
          <a:prstGeom prst="rect">
            <a:avLst/>
          </a:prstGeom>
        </p:spPr>
      </p:pic>
      <p:pic>
        <p:nvPicPr>
          <p:cNvPr id="21" name="Picture 20" descr="A graph of stock analysis&#10;&#10;AI-generated content may be incorrect.">
            <a:extLst>
              <a:ext uri="{FF2B5EF4-FFF2-40B4-BE49-F238E27FC236}">
                <a16:creationId xmlns:a16="http://schemas.microsoft.com/office/drawing/2014/main" id="{132FDAA5-EE0C-BFFA-09E0-9E3B43536E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722" y="42001"/>
            <a:ext cx="3819278" cy="2028941"/>
          </a:xfrm>
          <a:prstGeom prst="rect">
            <a:avLst/>
          </a:prstGeom>
        </p:spPr>
      </p:pic>
      <p:pic>
        <p:nvPicPr>
          <p:cNvPr id="23" name="Picture 22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6D6A2E38-4515-6798-D530-957FA08F3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722" y="2161292"/>
            <a:ext cx="3804763" cy="2121468"/>
          </a:xfrm>
          <a:prstGeom prst="rect">
            <a:avLst/>
          </a:prstGeom>
        </p:spPr>
      </p:pic>
      <p:pic>
        <p:nvPicPr>
          <p:cNvPr id="25" name="Picture 24" descr="A graph of a stock analysis&#10;&#10;AI-generated content may be incorrect.">
            <a:extLst>
              <a:ext uri="{FF2B5EF4-FFF2-40B4-BE49-F238E27FC236}">
                <a16:creationId xmlns:a16="http://schemas.microsoft.com/office/drawing/2014/main" id="{0372EB05-B1B8-8033-40DE-8D3BA42DFC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08" y="4373110"/>
            <a:ext cx="3819278" cy="1975365"/>
          </a:xfrm>
          <a:prstGeom prst="rect">
            <a:avLst/>
          </a:prstGeom>
        </p:spPr>
      </p:pic>
      <p:pic>
        <p:nvPicPr>
          <p:cNvPr id="27" name="Picture 26" descr="Blue letters on a white background&#10;&#10;AI-generated content may be incorrect.">
            <a:extLst>
              <a:ext uri="{FF2B5EF4-FFF2-40B4-BE49-F238E27FC236}">
                <a16:creationId xmlns:a16="http://schemas.microsoft.com/office/drawing/2014/main" id="{D53733E0-C436-E260-91A8-B842ABA334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71" y="4630176"/>
            <a:ext cx="989247" cy="203540"/>
          </a:xfrm>
          <a:prstGeom prst="rect">
            <a:avLst/>
          </a:prstGeom>
        </p:spPr>
      </p:pic>
      <p:pic>
        <p:nvPicPr>
          <p:cNvPr id="29" name="Picture 28" descr="A blue letter on a white background&#10;&#10;AI-generated content may be incorrect.">
            <a:extLst>
              <a:ext uri="{FF2B5EF4-FFF2-40B4-BE49-F238E27FC236}">
                <a16:creationId xmlns:a16="http://schemas.microsoft.com/office/drawing/2014/main" id="{715B7F3A-7845-B2F1-767A-E08E4B0153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94" y="2328008"/>
            <a:ext cx="1021924" cy="168449"/>
          </a:xfrm>
          <a:prstGeom prst="rect">
            <a:avLst/>
          </a:prstGeom>
        </p:spPr>
      </p:pic>
      <p:pic>
        <p:nvPicPr>
          <p:cNvPr id="31" name="Picture 30" descr="A screenshot of a phone&#10;&#10;AI-generated content may be incorrect.">
            <a:extLst>
              <a:ext uri="{FF2B5EF4-FFF2-40B4-BE49-F238E27FC236}">
                <a16:creationId xmlns:a16="http://schemas.microsoft.com/office/drawing/2014/main" id="{8E056EB8-E0F5-F1C6-AAE8-F746D224E1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1" t="50900" r="28862" b="42222"/>
          <a:stretch/>
        </p:blipFill>
        <p:spPr>
          <a:xfrm>
            <a:off x="10282361" y="200528"/>
            <a:ext cx="1364344" cy="308997"/>
          </a:xfrm>
          <a:prstGeom prst="rect">
            <a:avLst/>
          </a:prstGeom>
        </p:spPr>
      </p:pic>
      <p:pic>
        <p:nvPicPr>
          <p:cNvPr id="33" name="Picture 32" descr="A screenshot of a phone&#10;&#10;AI-generated content may be incorrect.">
            <a:extLst>
              <a:ext uri="{FF2B5EF4-FFF2-40B4-BE49-F238E27FC236}">
                <a16:creationId xmlns:a16="http://schemas.microsoft.com/office/drawing/2014/main" id="{B9A062E2-BFC7-178E-CE88-F9ABF62277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0" t="61653" r="27930" b="30476"/>
          <a:stretch/>
        </p:blipFill>
        <p:spPr>
          <a:xfrm>
            <a:off x="6255657" y="4514492"/>
            <a:ext cx="849086" cy="253593"/>
          </a:xfrm>
          <a:prstGeom prst="rect">
            <a:avLst/>
          </a:prstGeom>
        </p:spPr>
      </p:pic>
      <p:pic>
        <p:nvPicPr>
          <p:cNvPr id="35" name="Picture 34" descr="A blue letter with a white background&#10;&#10;AI-generated content may be incorrect.">
            <a:extLst>
              <a:ext uri="{FF2B5EF4-FFF2-40B4-BE49-F238E27FC236}">
                <a16:creationId xmlns:a16="http://schemas.microsoft.com/office/drawing/2014/main" id="{9D351925-58EB-0F75-2534-051BC2A9BB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20" y="2286024"/>
            <a:ext cx="921138" cy="210433"/>
          </a:xfrm>
          <a:prstGeom prst="rect">
            <a:avLst/>
          </a:prstGeom>
        </p:spPr>
      </p:pic>
      <p:pic>
        <p:nvPicPr>
          <p:cNvPr id="37" name="Picture 36" descr="A blue and yellow logo&#10;&#10;AI-generated content may be incorrect.">
            <a:extLst>
              <a:ext uri="{FF2B5EF4-FFF2-40B4-BE49-F238E27FC236}">
                <a16:creationId xmlns:a16="http://schemas.microsoft.com/office/drawing/2014/main" id="{1D034BF0-834F-5E1E-1317-56156E034C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32" y="181712"/>
            <a:ext cx="820826" cy="327813"/>
          </a:xfrm>
          <a:prstGeom prst="rect">
            <a:avLst/>
          </a:prstGeom>
        </p:spPr>
      </p:pic>
      <p:pic>
        <p:nvPicPr>
          <p:cNvPr id="39" name="Picture 38" descr="A screenshot of a phone&#10;&#10;AI-generated content may be incorrect.">
            <a:extLst>
              <a:ext uri="{FF2B5EF4-FFF2-40B4-BE49-F238E27FC236}">
                <a16:creationId xmlns:a16="http://schemas.microsoft.com/office/drawing/2014/main" id="{12A57D6E-0955-06E4-2E47-727B087316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8" t="46772" r="35235" b="44233"/>
          <a:stretch/>
        </p:blipFill>
        <p:spPr>
          <a:xfrm>
            <a:off x="2178334" y="4452807"/>
            <a:ext cx="1094637" cy="428775"/>
          </a:xfrm>
          <a:prstGeom prst="rect">
            <a:avLst/>
          </a:prstGeom>
        </p:spPr>
      </p:pic>
      <p:pic>
        <p:nvPicPr>
          <p:cNvPr id="41" name="Picture 40" descr="A blue and white logo&#10;&#10;AI-generated content may be incorrect.">
            <a:extLst>
              <a:ext uri="{FF2B5EF4-FFF2-40B4-BE49-F238E27FC236}">
                <a16:creationId xmlns:a16="http://schemas.microsoft.com/office/drawing/2014/main" id="{1CE58C8E-6904-F5FD-1E70-A3F9FD103D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49" y="2293357"/>
            <a:ext cx="985894" cy="305453"/>
          </a:xfrm>
          <a:prstGeom prst="rect">
            <a:avLst/>
          </a:prstGeom>
        </p:spPr>
      </p:pic>
      <p:pic>
        <p:nvPicPr>
          <p:cNvPr id="43" name="Picture 42" descr="A close up of a sign&#10;&#10;AI-generated content may be incorrect.">
            <a:extLst>
              <a:ext uri="{FF2B5EF4-FFF2-40B4-BE49-F238E27FC236}">
                <a16:creationId xmlns:a16="http://schemas.microsoft.com/office/drawing/2014/main" id="{F6249E7D-0E8F-C487-7CF8-8F74954B98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94" y="161587"/>
            <a:ext cx="1121546" cy="4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299E87-A950-46A1-0963-4A02A5331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0042" y="5015748"/>
            <a:ext cx="3970824" cy="180325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77FDD-13FA-0D5A-4202-16497247E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647636" cy="1591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60673-01CD-FA43-5F57-773BE157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766" y="0"/>
            <a:ext cx="3970824" cy="1722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22646-23B6-FED7-86AF-B2CEEFDD5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31424"/>
            <a:ext cx="3607230" cy="1835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3F5D0D-B344-8806-9E3A-4B9A0578A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35" y="27642"/>
            <a:ext cx="3280951" cy="16829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BF0EC3-6316-F3AD-7386-8CEDD538E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9222" y="135613"/>
            <a:ext cx="987638" cy="2011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7B524B-E312-CDC0-F8FD-D721FF290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0821" y="2560852"/>
            <a:ext cx="3331179" cy="1876173"/>
          </a:xfrm>
          <a:prstGeom prst="rect">
            <a:avLst/>
          </a:prstGeom>
        </p:spPr>
      </p:pic>
      <p:pic>
        <p:nvPicPr>
          <p:cNvPr id="17" name="Picture 16" descr="A blue and yellow logo&#10;&#10;AI-generated content may be incorrect.">
            <a:extLst>
              <a:ext uri="{FF2B5EF4-FFF2-40B4-BE49-F238E27FC236}">
                <a16:creationId xmlns:a16="http://schemas.microsoft.com/office/drawing/2014/main" id="{8143ED52-A48B-446B-DF0A-82A9B17FB8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85" y="2560852"/>
            <a:ext cx="1345537" cy="412185"/>
          </a:xfrm>
          <a:prstGeom prst="rect">
            <a:avLst/>
          </a:prstGeom>
        </p:spPr>
      </p:pic>
      <p:pic>
        <p:nvPicPr>
          <p:cNvPr id="18" name="Picture 17" descr="A screenshot of a phone&#10;&#10;AI-generated content may be incorrect.">
            <a:extLst>
              <a:ext uri="{FF2B5EF4-FFF2-40B4-BE49-F238E27FC236}">
                <a16:creationId xmlns:a16="http://schemas.microsoft.com/office/drawing/2014/main" id="{B0C09C5F-AFB3-8B29-7AD4-B371533A05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1" t="50900" r="28862" b="42222"/>
          <a:stretch/>
        </p:blipFill>
        <p:spPr>
          <a:xfrm>
            <a:off x="4594269" y="5143872"/>
            <a:ext cx="1364344" cy="308997"/>
          </a:xfrm>
          <a:prstGeom prst="rect">
            <a:avLst/>
          </a:prstGeom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7C5A155F-832A-744A-6688-D390FDEEE9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0" t="61653" r="27930" b="30476"/>
          <a:stretch/>
        </p:blipFill>
        <p:spPr>
          <a:xfrm>
            <a:off x="4594269" y="11956"/>
            <a:ext cx="1130595" cy="337670"/>
          </a:xfrm>
          <a:prstGeom prst="rect">
            <a:avLst/>
          </a:prstGeom>
        </p:spPr>
      </p:pic>
      <p:pic>
        <p:nvPicPr>
          <p:cNvPr id="20" name="Picture 19" descr="A blue letter with a white background&#10;&#10;AI-generated content may be incorrect.">
            <a:extLst>
              <a:ext uri="{FF2B5EF4-FFF2-40B4-BE49-F238E27FC236}">
                <a16:creationId xmlns:a16="http://schemas.microsoft.com/office/drawing/2014/main" id="{EE762923-1290-B6A4-F4D0-D156D1442D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7" y="135613"/>
            <a:ext cx="921138" cy="210433"/>
          </a:xfrm>
          <a:prstGeom prst="rect">
            <a:avLst/>
          </a:prstGeom>
        </p:spPr>
      </p:pic>
      <p:pic>
        <p:nvPicPr>
          <p:cNvPr id="21" name="Picture 20" descr="A blue letter on a white background&#10;&#10;AI-generated content may be incorrect.">
            <a:extLst>
              <a:ext uri="{FF2B5EF4-FFF2-40B4-BE49-F238E27FC236}">
                <a16:creationId xmlns:a16="http://schemas.microsoft.com/office/drawing/2014/main" id="{F6934B1D-2C5A-3BCF-866D-10EB31DEF3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222" y="2631424"/>
            <a:ext cx="1021924" cy="1684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CEBD2A-40E9-284D-3F47-A8FEC153CB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80" y="4976756"/>
            <a:ext cx="3581889" cy="1881243"/>
          </a:xfrm>
          <a:prstGeom prst="rect">
            <a:avLst/>
          </a:prstGeom>
        </p:spPr>
      </p:pic>
      <p:pic>
        <p:nvPicPr>
          <p:cNvPr id="24" name="Picture 23" descr="A close up of a sign&#10;&#10;AI-generated content may be incorrect.">
            <a:extLst>
              <a:ext uri="{FF2B5EF4-FFF2-40B4-BE49-F238E27FC236}">
                <a16:creationId xmlns:a16="http://schemas.microsoft.com/office/drawing/2014/main" id="{764B4383-DAAC-1A3A-4528-CCB0A60561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36" y="5065976"/>
            <a:ext cx="1307654" cy="370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EE9A8A-FA1F-02DF-ED09-6407FFBBAD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6107" y="5094295"/>
            <a:ext cx="3376792" cy="1774939"/>
          </a:xfrm>
          <a:prstGeom prst="rect">
            <a:avLst/>
          </a:prstGeom>
        </p:spPr>
      </p:pic>
      <p:pic>
        <p:nvPicPr>
          <p:cNvPr id="27" name="Picture 26" descr="A blue and white logo&#10;&#10;AI-generated content may be incorrect.">
            <a:extLst>
              <a:ext uri="{FF2B5EF4-FFF2-40B4-BE49-F238E27FC236}">
                <a16:creationId xmlns:a16="http://schemas.microsoft.com/office/drawing/2014/main" id="{62520D0E-C024-F483-BFF9-FB64FFB928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222" y="5197137"/>
            <a:ext cx="773195" cy="23955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46A6FD-2BF7-7A91-34DC-C41F8227B5C5}"/>
              </a:ext>
            </a:extLst>
          </p:cNvPr>
          <p:cNvCxnSpPr/>
          <p:nvPr/>
        </p:nvCxnSpPr>
        <p:spPr>
          <a:xfrm flipV="1">
            <a:off x="2773327" y="512156"/>
            <a:ext cx="765506" cy="713937"/>
          </a:xfrm>
          <a:prstGeom prst="straightConnector1">
            <a:avLst/>
          </a:prstGeom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6FA5C7-43F7-D79C-D9B0-B02724D8D3FF}"/>
              </a:ext>
            </a:extLst>
          </p:cNvPr>
          <p:cNvCxnSpPr>
            <a:cxnSpLocks/>
          </p:cNvCxnSpPr>
          <p:nvPr/>
        </p:nvCxnSpPr>
        <p:spPr>
          <a:xfrm flipV="1">
            <a:off x="2903463" y="3452821"/>
            <a:ext cx="699425" cy="800921"/>
          </a:xfrm>
          <a:prstGeom prst="straightConnector1">
            <a:avLst/>
          </a:prstGeom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E7790F-87D2-E7EB-5FE4-AF763FECE596}"/>
              </a:ext>
            </a:extLst>
          </p:cNvPr>
          <p:cNvCxnSpPr>
            <a:cxnSpLocks/>
          </p:cNvCxnSpPr>
          <p:nvPr/>
        </p:nvCxnSpPr>
        <p:spPr>
          <a:xfrm flipV="1">
            <a:off x="7393002" y="5900602"/>
            <a:ext cx="845699" cy="670909"/>
          </a:xfrm>
          <a:prstGeom prst="straightConnector1">
            <a:avLst/>
          </a:prstGeom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FFF8DF-2DF5-2514-7B3A-7FB3711DC4F4}"/>
              </a:ext>
            </a:extLst>
          </p:cNvPr>
          <p:cNvCxnSpPr>
            <a:cxnSpLocks/>
          </p:cNvCxnSpPr>
          <p:nvPr/>
        </p:nvCxnSpPr>
        <p:spPr>
          <a:xfrm flipV="1">
            <a:off x="11471901" y="3189016"/>
            <a:ext cx="746137" cy="564587"/>
          </a:xfrm>
          <a:prstGeom prst="straightConnector1">
            <a:avLst/>
          </a:prstGeom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FC3B4D-B0B8-174F-DAF4-B6BD9CF85069}"/>
              </a:ext>
            </a:extLst>
          </p:cNvPr>
          <p:cNvCxnSpPr>
            <a:cxnSpLocks/>
          </p:cNvCxnSpPr>
          <p:nvPr/>
        </p:nvCxnSpPr>
        <p:spPr>
          <a:xfrm flipV="1">
            <a:off x="11471901" y="1092934"/>
            <a:ext cx="644631" cy="266317"/>
          </a:xfrm>
          <a:prstGeom prst="straightConnector1">
            <a:avLst/>
          </a:prstGeom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4424C5-72E2-0C79-0196-15B87A546F03}"/>
              </a:ext>
            </a:extLst>
          </p:cNvPr>
          <p:cNvCxnSpPr/>
          <p:nvPr/>
        </p:nvCxnSpPr>
        <p:spPr>
          <a:xfrm>
            <a:off x="7195963" y="311693"/>
            <a:ext cx="914400" cy="914400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7CC617-579A-9696-B950-88669739CF0C}"/>
              </a:ext>
            </a:extLst>
          </p:cNvPr>
          <p:cNvCxnSpPr>
            <a:cxnSpLocks/>
          </p:cNvCxnSpPr>
          <p:nvPr/>
        </p:nvCxnSpPr>
        <p:spPr>
          <a:xfrm>
            <a:off x="2683565" y="6422784"/>
            <a:ext cx="92010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F43FCA-E361-EC2D-1D8C-1210BC285150}"/>
              </a:ext>
            </a:extLst>
          </p:cNvPr>
          <p:cNvCxnSpPr>
            <a:cxnSpLocks/>
          </p:cNvCxnSpPr>
          <p:nvPr/>
        </p:nvCxnSpPr>
        <p:spPr>
          <a:xfrm flipV="1">
            <a:off x="11421149" y="6209345"/>
            <a:ext cx="746137" cy="21343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F407498-0D22-49B6-1619-5767092634FF}"/>
              </a:ext>
            </a:extLst>
          </p:cNvPr>
          <p:cNvSpPr txBox="1"/>
          <p:nvPr/>
        </p:nvSpPr>
        <p:spPr>
          <a:xfrm>
            <a:off x="3762432" y="1874207"/>
            <a:ext cx="490307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/>
              <a:t>KEY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1" dirty="0"/>
              <a:t>Airlines like IndiGo, RyanAir, United , Qantas and Singapore Airlines show upward momentum- </a:t>
            </a:r>
            <a:r>
              <a:rPr lang="en-GB" sz="1400" dirty="0"/>
              <a:t>aligning with national and institutional priorities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1" dirty="0"/>
              <a:t>ANA and China Southern appear stagnant in forecast- </a:t>
            </a:r>
            <a:r>
              <a:rPr lang="en-GB" sz="1400" dirty="0"/>
              <a:t>reflecting a plateau in regional aviation recovery or shifts in capital allocation to other strategic industries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1" dirty="0"/>
              <a:t>In contrast, LatAm- </a:t>
            </a:r>
            <a:r>
              <a:rPr lang="en-GB" sz="1400" dirty="0"/>
              <a:t>which went through bankruptcy proceedings during the Pandemic, show a continued downward trend, aligning with financial vulnerabilities and possibly weaker systemic backing compared to other major carriers</a:t>
            </a:r>
          </a:p>
        </p:txBody>
      </p:sp>
    </p:spTree>
    <p:extLst>
      <p:ext uri="{BB962C8B-B14F-4D97-AF65-F5344CB8AC3E}">
        <p14:creationId xmlns:p14="http://schemas.microsoft.com/office/powerpoint/2010/main" val="93383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048FBE-21E8-9D2D-75C0-84498292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835"/>
            <a:ext cx="3971192" cy="2582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BD0079-7113-B7B5-879C-CE3A6850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36560"/>
            <a:ext cx="3971193" cy="2840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1A473-C129-4FED-9080-E120C6E03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764" y="558540"/>
            <a:ext cx="4127236" cy="2980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C08BB5-171E-77EE-BD16-0F51569B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349" y="3936560"/>
            <a:ext cx="3948333" cy="2649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0D0742-80A5-40A3-46EB-5C272F14331B}"/>
              </a:ext>
            </a:extLst>
          </p:cNvPr>
          <p:cNvSpPr txBox="1"/>
          <p:nvPr/>
        </p:nvSpPr>
        <p:spPr>
          <a:xfrm>
            <a:off x="1061255" y="3184719"/>
            <a:ext cx="1848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Accuracy:</a:t>
            </a:r>
          </a:p>
          <a:p>
            <a:r>
              <a:rPr lang="en-GB" sz="2000" b="1" dirty="0"/>
              <a:t>55%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498B40-955A-DB7C-8D5C-CB784339F6AC}"/>
              </a:ext>
            </a:extLst>
          </p:cNvPr>
          <p:cNvSpPr txBox="1"/>
          <p:nvPr/>
        </p:nvSpPr>
        <p:spPr>
          <a:xfrm>
            <a:off x="4141307" y="1187105"/>
            <a:ext cx="3761139" cy="607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A predictive model used to analyse the risk of IndiGo’s stock price crash</a:t>
            </a:r>
          </a:p>
          <a:p>
            <a:endParaRPr lang="en-GB" sz="1600" b="1" dirty="0"/>
          </a:p>
          <a:p>
            <a:r>
              <a:rPr lang="en-GB" sz="1600" b="1" dirty="0"/>
              <a:t>KEY INSIGHTS: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was an equal weightage between data which was classified as “crash risk” and “no crash”, implying </a:t>
            </a:r>
            <a:r>
              <a:rPr lang="en-GB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class bias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was 0.55, meaning </a:t>
            </a:r>
            <a:r>
              <a:rPr lang="en-GB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 better than chance. </a:t>
            </a:r>
            <a:endParaRPr lang="en-GB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AUC (Area under curve)- measuring predictive power of the model was 0.54, meaning </a:t>
            </a:r>
            <a:r>
              <a:rPr lang="en-GB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slightly better than random guessing</a:t>
            </a:r>
            <a:endParaRPr lang="en-GB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confusion matrix revealed that the model is more </a:t>
            </a:r>
            <a:r>
              <a:rPr lang="en-GB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reliable in detecting optimism or recovery signals</a:t>
            </a: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stock rather than early warnings of decline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 importances </a:t>
            </a: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indicated that short-term price movements (return_1d, return_2d, return_3d) and oil prices had some correlation but non were predictive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/>
          </a:p>
          <a:p>
            <a:endParaRPr lang="en-GB" dirty="0"/>
          </a:p>
        </p:txBody>
      </p:sp>
      <p:pic>
        <p:nvPicPr>
          <p:cNvPr id="20" name="Picture 19" descr="A blue letter with a white background&#10;&#10;AI-generated content may be incorrect.">
            <a:extLst>
              <a:ext uri="{FF2B5EF4-FFF2-40B4-BE49-F238E27FC236}">
                <a16:creationId xmlns:a16="http://schemas.microsoft.com/office/drawing/2014/main" id="{DEA3D2D6-0CCA-11D2-2985-0CC069623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1" y="189665"/>
            <a:ext cx="2903901" cy="66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79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213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Symbol</vt:lpstr>
      <vt:lpstr>Office Theme</vt:lpstr>
      <vt:lpstr>Key Insights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Krishnan Srinivas</dc:creator>
  <cp:lastModifiedBy>Krishnan Srinivas</cp:lastModifiedBy>
  <cp:revision>1</cp:revision>
  <dcterms:created xsi:type="dcterms:W3CDTF">2025-03-19T10:23:16Z</dcterms:created>
  <dcterms:modified xsi:type="dcterms:W3CDTF">2025-04-07T15:48:35Z</dcterms:modified>
</cp:coreProperties>
</file>